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3"/>
    <p:sldId id="257" r:id="rId4"/>
    <p:sldId id="276" r:id="rId5"/>
    <p:sldId id="265" r:id="rId6"/>
    <p:sldId id="267" r:id="rId7"/>
    <p:sldId id="266" r:id="rId8"/>
    <p:sldId id="269" r:id="rId9"/>
    <p:sldId id="270" r:id="rId10"/>
    <p:sldId id="271" r:id="rId11"/>
    <p:sldId id="268" r:id="rId12"/>
    <p:sldId id="273" r:id="rId13"/>
    <p:sldId id="272" r:id="rId14"/>
    <p:sldId id="274" r:id="rId15"/>
    <p:sldId id="279" r:id="rId16"/>
    <p:sldId id="277" r:id="rId17"/>
    <p:sldId id="278" r:id="rId18"/>
    <p:sldId id="290" r:id="rId19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503"/>
    <a:srgbClr val="C21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-114" y="-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7EBE3B2-456C-4B93-86FA-4592677366AB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76AFDB2-68EE-4637-82A3-B30EBDA66A89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1113" y="1371596"/>
            <a:ext cx="7086600" cy="1576659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1113" y="3040330"/>
            <a:ext cx="7086600" cy="74789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C6D9E0-7140-4A91-88F0-46A4B4BA132C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3EE15-D34B-4FCF-A92D-BD1BDFCFAD3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1" y="555626"/>
            <a:ext cx="10515600" cy="53879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289353-51C7-4EC9-885A-3FCF8EA1357D}" type="datetimeFigureOut">
              <a:rPr lang="zh-CN" altLang="en-US"/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A6EB8-F118-4F56-B879-1A9D5278B9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EB17B-6409-4730-8BC1-634465B97F99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2D799-E036-4831-BC8F-AADD86E732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85025-55E1-4254-A05E-4C464A0B565D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2F821-BB8E-4CFD-966A-21AEF13A3A7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6"/>
          <p:cNvSpPr/>
          <p:nvPr/>
        </p:nvSpPr>
        <p:spPr>
          <a:xfrm>
            <a:off x="2601913" y="2341563"/>
            <a:ext cx="7054850" cy="1946275"/>
          </a:xfrm>
          <a:custGeom>
            <a:avLst/>
            <a:gdLst>
              <a:gd name="connsiteX0" fmla="*/ 1112071 w 4901184"/>
              <a:gd name="connsiteY0" fmla="*/ 0 h 1801368"/>
              <a:gd name="connsiteX1" fmla="*/ 4901184 w 4901184"/>
              <a:gd name="connsiteY1" fmla="*/ 0 h 1801368"/>
              <a:gd name="connsiteX2" fmla="*/ 4901184 w 4901184"/>
              <a:gd name="connsiteY2" fmla="*/ 1008251 h 1801368"/>
              <a:gd name="connsiteX3" fmla="*/ 3799357 w 4901184"/>
              <a:gd name="connsiteY3" fmla="*/ 1801368 h 1801368"/>
              <a:gd name="connsiteX4" fmla="*/ 0 w 4901184"/>
              <a:gd name="connsiteY4" fmla="*/ 1801368 h 1801368"/>
              <a:gd name="connsiteX5" fmla="*/ 0 w 4901184"/>
              <a:gd name="connsiteY5" fmla="*/ 800490 h 1801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1801368">
                <a:moveTo>
                  <a:pt x="1112071" y="0"/>
                </a:moveTo>
                <a:lnTo>
                  <a:pt x="4901184" y="0"/>
                </a:lnTo>
                <a:lnTo>
                  <a:pt x="4901184" y="1008251"/>
                </a:lnTo>
                <a:lnTo>
                  <a:pt x="3799357" y="1801368"/>
                </a:lnTo>
                <a:lnTo>
                  <a:pt x="0" y="1801368"/>
                </a:lnTo>
                <a:lnTo>
                  <a:pt x="0" y="80049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+mn-lt"/>
              <a:ea typeface="+mn-ea"/>
            </a:endParaRPr>
          </a:p>
        </p:txBody>
      </p:sp>
      <p:cxnSp>
        <p:nvCxnSpPr>
          <p:cNvPr id="5" name="直接连接符 7"/>
          <p:cNvCxnSpPr/>
          <p:nvPr/>
        </p:nvCxnSpPr>
        <p:spPr>
          <a:xfrm flipH="1">
            <a:off x="1876425" y="1947863"/>
            <a:ext cx="3028950" cy="1638300"/>
          </a:xfrm>
          <a:prstGeom prst="line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直接连接符 8"/>
          <p:cNvCxnSpPr/>
          <p:nvPr/>
        </p:nvCxnSpPr>
        <p:spPr>
          <a:xfrm flipH="1">
            <a:off x="7286625" y="3063875"/>
            <a:ext cx="3028950" cy="1638300"/>
          </a:xfrm>
          <a:prstGeom prst="line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604" y="2399125"/>
            <a:ext cx="4519705" cy="621369"/>
          </a:xfrm>
        </p:spPr>
        <p:txBody>
          <a:bodyPr anchor="b">
            <a:normAutofit/>
          </a:bodyPr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9103" y="3123279"/>
            <a:ext cx="6201206" cy="73342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838A8-8DC9-44E2-91B5-FD4F8FF8BC41}" type="datetimeFigureOut">
              <a:rPr lang="zh-CN" altLang="en-US"/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CA8279-1C8A-4C82-970E-4304C4D7840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63040"/>
            <a:ext cx="5181600" cy="471392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63040"/>
            <a:ext cx="5181600" cy="471392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FBB55-E8BE-498B-8CBA-6A7595D29346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FFBF57-A85D-494A-97BF-62768DA3A6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06475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98174"/>
            <a:ext cx="5157787" cy="561974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343150"/>
            <a:ext cx="5157787" cy="384651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8174"/>
            <a:ext cx="5183188" cy="561974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43150"/>
            <a:ext cx="5183188" cy="384651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89D9F-4D53-4A47-89C2-A9350FB63E69}" type="datetimeFigureOut">
              <a:rPr lang="zh-CN" altLang="en-US"/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F24BA4-4F30-43C6-88F9-1FE30E93B21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空心弧 6"/>
          <p:cNvSpPr/>
          <p:nvPr/>
        </p:nvSpPr>
        <p:spPr bwMode="auto">
          <a:xfrm rot="7086271">
            <a:off x="6818312" y="2028826"/>
            <a:ext cx="1935163" cy="1935162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1221" y="2530928"/>
            <a:ext cx="5135231" cy="915488"/>
          </a:xfrm>
        </p:spPr>
        <p:txBody>
          <a:bodyPr>
            <a:normAutofit/>
          </a:bodyPr>
          <a:lstStyle>
            <a:lvl1pPr algn="dist">
              <a:defRPr sz="5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8FAEA-EBA4-42F5-8537-23281D59FEEC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F7B97-B462-441E-B050-C75732C791D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4"/>
          <p:cNvPicPr>
            <a:picLocks noChangeAspect="1"/>
          </p:cNvPicPr>
          <p:nvPr/>
        </p:nvPicPr>
        <p:blipFill>
          <a:blip r:embed="rId2"/>
          <a:srcRect l="10870" t="1312" r="2132" b="15236"/>
          <a:stretch>
            <a:fillRect/>
          </a:stretch>
        </p:blipFill>
        <p:spPr bwMode="auto">
          <a:xfrm>
            <a:off x="0" y="0"/>
            <a:ext cx="12188825" cy="686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5"/>
          <p:cNvSpPr/>
          <p:nvPr/>
        </p:nvSpPr>
        <p:spPr>
          <a:xfrm>
            <a:off x="-3032" y="0"/>
            <a:ext cx="12192000" cy="6496595"/>
          </a:xfrm>
          <a:prstGeom prst="rect">
            <a:avLst/>
          </a:prstGeom>
          <a:gradFill flip="none" rotWithShape="1">
            <a:gsLst>
              <a:gs pos="19000">
                <a:schemeClr val="bg1">
                  <a:alpha val="91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1C1DAD-C161-4111-AE0F-D4EC47D992B9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F3E49-E60D-41B3-B7CD-01C715FECF8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651162"/>
            <a:ext cx="41652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707" y="651162"/>
            <a:ext cx="6172092" cy="54036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6" y="2251362"/>
            <a:ext cx="416520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689D92-3552-4203-9580-93D923B1DFF7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CB3400-988F-4D77-9CA8-5FD76FEAD3D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75653" y="365125"/>
            <a:ext cx="1278146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099430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89EE56-258D-43E0-969F-69434D8B4E97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4D97B-D838-4856-A9BA-1974096DA93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tags" Target="../tags/tag3.xml"/><Relationship Id="rId14" Type="http://schemas.openxmlformats.org/officeDocument/2006/relationships/tags" Target="../tags/tag2.xml"/><Relationship Id="rId13" Type="http://schemas.openxmlformats.org/officeDocument/2006/relationships/tags" Target="../tags/tag1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880" y="-12879"/>
            <a:ext cx="12198880" cy="6496595"/>
          </a:xfrm>
          <a:prstGeom prst="rect">
            <a:avLst/>
          </a:prstGeom>
          <a:gradFill flip="none" rotWithShape="1">
            <a:gsLst>
              <a:gs pos="19000">
                <a:schemeClr val="bg1">
                  <a:alpha val="91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838200" y="365125"/>
            <a:ext cx="10515600" cy="977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en-US" smtClean="0"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838200" y="1489075"/>
            <a:ext cx="10515600" cy="4687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6940E0F-7A9D-41E2-91BA-25B441F84B1F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FA0A4E5-EAD7-43A6-BF3C-527A89019E74}" type="slidenum">
              <a:rPr lang="zh-CN" altLang="en-US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accent1"/>
          </a:solidFill>
          <a:latin typeface="SimHei" panose="02010609060101010101" charset="-122"/>
          <a:ea typeface="SimHei" panose="02010609060101010101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imHei" panose="02010609060101010101" charset="-122"/>
          <a:ea typeface="SimHei" panose="02010609060101010101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imHei" panose="02010609060101010101" charset="-122"/>
          <a:ea typeface="SimHei" panose="02010609060101010101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imHei" panose="02010609060101010101" charset="-122"/>
          <a:ea typeface="SimHei" panose="02010609060101010101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imHei" panose="02010609060101010101" charset="-122"/>
          <a:ea typeface="SimHei" panose="0201060906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imHei" panose="02010609060101010101" charset="-122"/>
          <a:ea typeface="SimHei" panose="02010609060101010101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imHei" panose="02010609060101010101" charset="-122"/>
          <a:ea typeface="SimHei" panose="02010609060101010101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imHei" panose="02010609060101010101" charset="-122"/>
          <a:ea typeface="SimHei" panose="02010609060101010101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imHei" panose="02010609060101010101" charset="-122"/>
          <a:ea typeface="SimHei" panose="02010609060101010101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"/>
        <a:defRPr sz="2400" kern="1200">
          <a:solidFill>
            <a:srgbClr val="527154"/>
          </a:solidFill>
          <a:latin typeface="SimHei" panose="02010609060101010101" charset="-122"/>
          <a:ea typeface="SimHei" panose="02010609060101010101" charset="-122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527154"/>
          </a:solidFill>
          <a:latin typeface="SimHei" panose="02010609060101010101" charset="-122"/>
          <a:ea typeface="SimHei" panose="02010609060101010101" charset="-122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527154"/>
          </a:solidFill>
          <a:latin typeface="SimHei" panose="02010609060101010101" charset="-122"/>
          <a:ea typeface="SimHei" panose="02010609060101010101" charset="-122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527154"/>
          </a:solidFill>
          <a:latin typeface="SimHei" panose="02010609060101010101" charset="-122"/>
          <a:ea typeface="SimHei" panose="02010609060101010101" charset="-122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527154"/>
          </a:solidFill>
          <a:latin typeface="SimHei" panose="02010609060101010101" charset="-122"/>
          <a:ea typeface="SimHei" panose="020106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1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8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9.xml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6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WordArt 6"/>
          <p:cNvSpPr>
            <a:spLocks noChangeArrowheads="1" noChangeShapeType="1" noTextEdit="1"/>
          </p:cNvSpPr>
          <p:nvPr/>
        </p:nvSpPr>
        <p:spPr bwMode="auto">
          <a:xfrm>
            <a:off x="4889500" y="2554288"/>
            <a:ext cx="3803650" cy="8604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008000"/>
                  </a:solidFill>
                  <a:round/>
                </a:ln>
                <a:solidFill>
                  <a:srgbClr val="000000"/>
                </a:solidFill>
                <a:latin typeface="方正兰亭超细黑简体"/>
                <a:ea typeface="方正兰亭超细黑简体"/>
              </a:rPr>
              <a:t>美篇制作培训</a:t>
            </a:r>
            <a:endParaRPr lang="zh-CN" altLang="en-US" sz="3600" b="1" kern="10">
              <a:ln w="9525">
                <a:solidFill>
                  <a:srgbClr val="008000"/>
                </a:solidFill>
                <a:round/>
              </a:ln>
              <a:solidFill>
                <a:srgbClr val="000000"/>
              </a:solidFill>
              <a:latin typeface="方正兰亭超细黑简体"/>
              <a:ea typeface="方正兰亭超细黑简体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文本框 9"/>
          <p:cNvSpPr txBox="1">
            <a:spLocks noChangeArrowheads="1"/>
          </p:cNvSpPr>
          <p:nvPr/>
        </p:nvSpPr>
        <p:spPr bwMode="auto">
          <a:xfrm>
            <a:off x="339725" y="196850"/>
            <a:ext cx="11503025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040503"/>
                </a:solidFill>
                <a:ea typeface="SimHei" panose="02010609060101010101" charset="-122"/>
              </a:rPr>
              <a:t>8、点击图片右边的区域，可以给图片增加文字描述。对选中的文字可以设置粗体、大号、居中、彩色等；</a:t>
            </a:r>
            <a:endParaRPr lang="zh-CN" altLang="en-US" sz="3200">
              <a:solidFill>
                <a:srgbClr val="040503"/>
              </a:solidFill>
              <a:ea typeface="SimHei" panose="02010609060101010101" charset="-122"/>
            </a:endParaRPr>
          </a:p>
        </p:txBody>
      </p:sp>
      <p:pic>
        <p:nvPicPr>
          <p:cNvPr id="23554" name="Picture 2" descr="C:\Users\Administrator\Desktop\3_副本3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51425" y="1292225"/>
            <a:ext cx="2917825" cy="518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文本框 9"/>
          <p:cNvSpPr txBox="1">
            <a:spLocks noChangeArrowheads="1"/>
          </p:cNvSpPr>
          <p:nvPr/>
        </p:nvSpPr>
        <p:spPr bwMode="auto">
          <a:xfrm>
            <a:off x="460375" y="273050"/>
            <a:ext cx="11212513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040503"/>
                </a:solidFill>
                <a:ea typeface="SimHei" panose="02010609060101010101" charset="-122"/>
              </a:rPr>
              <a:t>9、完成上一步后，点击下边的“+”号，会弹出插入选择框。可以插入纯文字、图片或视频；</a:t>
            </a:r>
            <a:endParaRPr lang="zh-CN" altLang="en-US" sz="3200">
              <a:solidFill>
                <a:srgbClr val="040503"/>
              </a:solidFill>
              <a:ea typeface="SimHei" panose="02010609060101010101" charset="-122"/>
            </a:endParaRPr>
          </a:p>
        </p:txBody>
      </p:sp>
      <p:pic>
        <p:nvPicPr>
          <p:cNvPr id="24578" name="Picture 2" descr="C:\Users\Administrator\Desktop\3_副本4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990850" y="1333500"/>
            <a:ext cx="2881313" cy="512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 descr="C:\Users\Administrator\Desktop\4_副本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37325" y="1349375"/>
            <a:ext cx="2874963" cy="511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文本框 9"/>
          <p:cNvSpPr txBox="1">
            <a:spLocks noChangeArrowheads="1"/>
          </p:cNvSpPr>
          <p:nvPr/>
        </p:nvSpPr>
        <p:spPr bwMode="auto">
          <a:xfrm>
            <a:off x="338138" y="182563"/>
            <a:ext cx="11412537" cy="1554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040503"/>
                </a:solidFill>
                <a:ea typeface="SimHei" panose="02010609060101010101" charset="-122"/>
              </a:rPr>
              <a:t>10、纯文字、图片+文字、视频+文字均构成一个段落。你可以点击左上角“删除”按钮把段落删除，也可以点击右侧“上”、“下”箭头，整体移动段落；</a:t>
            </a:r>
            <a:endParaRPr lang="zh-CN" altLang="en-US" sz="3200">
              <a:solidFill>
                <a:srgbClr val="040503"/>
              </a:solidFill>
              <a:ea typeface="SimHei" panose="02010609060101010101" charset="-122"/>
            </a:endParaRPr>
          </a:p>
        </p:txBody>
      </p:sp>
      <p:pic>
        <p:nvPicPr>
          <p:cNvPr id="25602" name="Picture 2" descr="C:\Users\Administrator\Desktop\3_副本5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06975" y="1354138"/>
            <a:ext cx="3017838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文本框 9"/>
          <p:cNvSpPr txBox="1">
            <a:spLocks noChangeArrowheads="1"/>
          </p:cNvSpPr>
          <p:nvPr/>
        </p:nvSpPr>
        <p:spPr bwMode="auto">
          <a:xfrm>
            <a:off x="428625" y="244475"/>
            <a:ext cx="11276013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040503"/>
                </a:solidFill>
                <a:ea typeface="SimHei" panose="02010609060101010101" charset="-122"/>
              </a:rPr>
              <a:t>11、文章编写完成后，点击右上角“完成”按钮，即可进入预览界面。</a:t>
            </a:r>
            <a:endParaRPr lang="zh-CN" altLang="en-US" sz="3200">
              <a:solidFill>
                <a:srgbClr val="040503"/>
              </a:solidFill>
              <a:ea typeface="SimHei" panose="02010609060101010101" charset="-122"/>
            </a:endParaRPr>
          </a:p>
        </p:txBody>
      </p:sp>
      <p:pic>
        <p:nvPicPr>
          <p:cNvPr id="26626" name="Picture 2" descr="C:\Users\Administrator\Desktop\3_副本6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280025" y="971550"/>
            <a:ext cx="3173413" cy="564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9"/>
          <p:cNvSpPr txBox="1">
            <a:spLocks noChangeArrowheads="1"/>
          </p:cNvSpPr>
          <p:nvPr/>
        </p:nvSpPr>
        <p:spPr bwMode="auto">
          <a:xfrm>
            <a:off x="428625" y="244475"/>
            <a:ext cx="11276013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040503"/>
                </a:solidFill>
                <a:ea typeface="SimHei" panose="02010609060101010101" charset="-122"/>
              </a:rPr>
              <a:t>1</a:t>
            </a:r>
            <a:r>
              <a:rPr lang="en-US" altLang="zh-CN" sz="3200">
                <a:solidFill>
                  <a:srgbClr val="040503"/>
                </a:solidFill>
                <a:ea typeface="SimHei" panose="02010609060101010101" charset="-122"/>
              </a:rPr>
              <a:t>2</a:t>
            </a:r>
            <a:r>
              <a:rPr lang="zh-CN" altLang="en-US" sz="3200">
                <a:solidFill>
                  <a:srgbClr val="040503"/>
                </a:solidFill>
                <a:ea typeface="SimHei" panose="02010609060101010101" charset="-122"/>
              </a:rPr>
              <a:t>、在完成的基础上可以给美篇加上搭配这一文章的模板，相当于美篇的“背景”。</a:t>
            </a:r>
            <a:endParaRPr lang="zh-CN" altLang="en-US" sz="3200">
              <a:solidFill>
                <a:srgbClr val="040503"/>
              </a:solidFill>
              <a:ea typeface="SimHei" panose="02010609060101010101" charset="-122"/>
            </a:endParaRPr>
          </a:p>
        </p:txBody>
      </p:sp>
      <p:pic>
        <p:nvPicPr>
          <p:cNvPr id="27650" name="Picture 4" descr="3_副本"/>
          <p:cNvPicPr>
            <a:picLocks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89113" y="1458913"/>
            <a:ext cx="305911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5" descr="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13438" y="1458913"/>
            <a:ext cx="305911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文本框 9"/>
          <p:cNvSpPr txBox="1">
            <a:spLocks noChangeArrowheads="1"/>
          </p:cNvSpPr>
          <p:nvPr/>
        </p:nvSpPr>
        <p:spPr bwMode="auto">
          <a:xfrm>
            <a:off x="428625" y="244475"/>
            <a:ext cx="11276013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040503"/>
                </a:solidFill>
                <a:ea typeface="SimHei" panose="02010609060101010101" charset="-122"/>
              </a:rPr>
              <a:t>1</a:t>
            </a:r>
            <a:r>
              <a:rPr lang="en-US" altLang="zh-CN" sz="3200">
                <a:solidFill>
                  <a:srgbClr val="040503"/>
                </a:solidFill>
                <a:ea typeface="SimHei" panose="02010609060101010101" charset="-122"/>
              </a:rPr>
              <a:t>3</a:t>
            </a:r>
            <a:r>
              <a:rPr lang="zh-CN" altLang="en-US" sz="3200">
                <a:solidFill>
                  <a:srgbClr val="040503"/>
                </a:solidFill>
                <a:ea typeface="SimHei" panose="02010609060101010101" charset="-122"/>
              </a:rPr>
              <a:t>、两种加好友的方法：点击左下角的“发现”，在最上边的输入栏输入要加好友的美篇号或昵称。</a:t>
            </a:r>
            <a:endParaRPr lang="zh-CN" altLang="en-US" sz="3200">
              <a:solidFill>
                <a:srgbClr val="040503"/>
              </a:solidFill>
              <a:ea typeface="SimHei" panose="02010609060101010101" charset="-122"/>
            </a:endParaRPr>
          </a:p>
        </p:txBody>
      </p:sp>
      <p:pic>
        <p:nvPicPr>
          <p:cNvPr id="28676" name="Picture 6" descr="图片1_副本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340225" y="1439863"/>
            <a:ext cx="3054350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文本框 9"/>
          <p:cNvSpPr txBox="1">
            <a:spLocks noChangeArrowheads="1"/>
          </p:cNvSpPr>
          <p:nvPr/>
        </p:nvSpPr>
        <p:spPr bwMode="auto">
          <a:xfrm>
            <a:off x="428625" y="244475"/>
            <a:ext cx="11276013" cy="1554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040503"/>
                </a:solidFill>
                <a:ea typeface="SimHei" panose="02010609060101010101" charset="-122"/>
              </a:rPr>
              <a:t>1</a:t>
            </a:r>
            <a:r>
              <a:rPr lang="en-US" altLang="zh-CN" sz="3200">
                <a:solidFill>
                  <a:srgbClr val="040503"/>
                </a:solidFill>
                <a:ea typeface="SimHei" panose="02010609060101010101" charset="-122"/>
              </a:rPr>
              <a:t>4</a:t>
            </a:r>
            <a:r>
              <a:rPr lang="zh-CN" altLang="en-US" sz="3200">
                <a:solidFill>
                  <a:srgbClr val="040503"/>
                </a:solidFill>
                <a:ea typeface="SimHei" panose="02010609060101010101" charset="-122"/>
              </a:rPr>
              <a:t>、网页版美篇直接在电脑上搜索“网页版美篇登录”就会出现如下图的网页，用微信扫描二维码登录就可以开始在电脑上开始进行创作。</a:t>
            </a:r>
            <a:endParaRPr lang="zh-CN" altLang="en-US" sz="3200">
              <a:solidFill>
                <a:srgbClr val="040503"/>
              </a:solidFill>
              <a:ea typeface="SimHei" panose="02010609060101010101" charset="-122"/>
            </a:endParaRPr>
          </a:p>
        </p:txBody>
      </p:sp>
      <p:pic>
        <p:nvPicPr>
          <p:cNvPr id="29698" name="Picture 4" descr="7"/>
          <p:cNvPicPr>
            <a:picLocks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164013" y="1458913"/>
            <a:ext cx="2903537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0415" y="1250950"/>
            <a:ext cx="10515600" cy="4608830"/>
          </a:xfrm>
        </p:spPr>
        <p:txBody>
          <a:bodyPr/>
          <a:p>
            <a:pPr algn="ctr"/>
            <a:r>
              <a:rPr lang="zh-CN" altLang="en-US" sz="6600"/>
              <a:t>谢谢大家收看</a:t>
            </a:r>
            <a:endParaRPr lang="zh-CN" altLang="en-US" sz="660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4"/>
          <p:cNvSpPr/>
          <p:nvPr/>
        </p:nvSpPr>
        <p:spPr bwMode="auto">
          <a:xfrm>
            <a:off x="838200" y="365125"/>
            <a:ext cx="10515600" cy="977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altLang="en-US" sz="5400" b="1">
                <a:solidFill>
                  <a:srgbClr val="C21402"/>
                </a:solidFill>
                <a:latin typeface="楷体_GB2312" pitchFamily="49" charset="-122"/>
                <a:ea typeface="楷体_GB2312" pitchFamily="49" charset="-122"/>
              </a:rPr>
              <a:t>美篇简介</a:t>
            </a:r>
            <a:endParaRPr lang="zh-CN" altLang="en-US" sz="5400" b="1">
              <a:solidFill>
                <a:srgbClr val="C2140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362" name="Rectangle 5"/>
          <p:cNvSpPr/>
          <p:nvPr/>
        </p:nvSpPr>
        <p:spPr bwMode="auto">
          <a:xfrm>
            <a:off x="838200" y="1489075"/>
            <a:ext cx="10515600" cy="4687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"/>
            </a:pPr>
            <a:r>
              <a:rPr lang="zh-CN" altLang="en-US" sz="3200">
                <a:solidFill>
                  <a:srgbClr val="040503"/>
                </a:solidFill>
                <a:latin typeface="SimHei" panose="02010609060101010101" charset="-122"/>
                <a:ea typeface="SimHei" panose="02010609060101010101" charset="-122"/>
              </a:rPr>
              <a:t>    美篇是一款非常简单且实用的图文编辑工具，能发</a:t>
            </a:r>
            <a:r>
              <a:rPr lang="en-US" altLang="zh-CN" sz="3200">
                <a:solidFill>
                  <a:srgbClr val="040503"/>
                </a:solidFill>
                <a:latin typeface="SimHei" panose="02010609060101010101" charset="-122"/>
                <a:ea typeface="SimHei" panose="02010609060101010101" charset="-122"/>
              </a:rPr>
              <a:t>100</a:t>
            </a:r>
            <a:r>
              <a:rPr lang="zh-CN" altLang="en-US" sz="3200">
                <a:solidFill>
                  <a:srgbClr val="040503"/>
                </a:solidFill>
                <a:latin typeface="SimHei" panose="02010609060101010101" charset="-122"/>
                <a:ea typeface="SimHei" panose="02010609060101010101" charset="-122"/>
              </a:rPr>
              <a:t>张图片，任意添加文字描述、背景音乐和视频，任意排版，随时修改更新，</a:t>
            </a:r>
            <a:r>
              <a:rPr lang="en-US" altLang="zh-CN" sz="3200">
                <a:solidFill>
                  <a:srgbClr val="040503"/>
                </a:solidFill>
                <a:latin typeface="SimHei" panose="02010609060101010101" charset="-122"/>
                <a:ea typeface="SimHei" panose="02010609060101010101" charset="-122"/>
              </a:rPr>
              <a:t>1</a:t>
            </a:r>
            <a:r>
              <a:rPr lang="zh-CN" altLang="en-US" sz="3200">
                <a:solidFill>
                  <a:srgbClr val="040503"/>
                </a:solidFill>
                <a:latin typeface="SimHei" panose="02010609060101010101" charset="-122"/>
                <a:ea typeface="SimHei" panose="02010609060101010101" charset="-122"/>
              </a:rPr>
              <a:t>分钟写出像公众号一样图文并茂的文章。解决了微博、微信朋友圈只能上传</a:t>
            </a:r>
            <a:r>
              <a:rPr lang="en-US" altLang="zh-CN" sz="3200">
                <a:solidFill>
                  <a:srgbClr val="040503"/>
                </a:solidFill>
                <a:latin typeface="SimHei" panose="02010609060101010101" charset="-122"/>
                <a:ea typeface="SimHei" panose="02010609060101010101" charset="-122"/>
              </a:rPr>
              <a:t>9</a:t>
            </a:r>
            <a:r>
              <a:rPr lang="zh-CN" altLang="en-US" sz="3200">
                <a:solidFill>
                  <a:srgbClr val="040503"/>
                </a:solidFill>
                <a:latin typeface="SimHei" panose="02010609060101010101" charset="-122"/>
                <a:ea typeface="SimHei" panose="02010609060101010101" charset="-122"/>
              </a:rPr>
              <a:t>张图片的弊端，用户可以将自己的文章在朋友圈和其他社交平台上分享给他人。  </a:t>
            </a:r>
            <a:endParaRPr lang="zh-CN" altLang="en-US" sz="3200">
              <a:solidFill>
                <a:srgbClr val="040503"/>
              </a:solidFill>
              <a:latin typeface="SimHei" panose="02010609060101010101" charset="-122"/>
              <a:ea typeface="SimHei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文本框 9"/>
          <p:cNvSpPr txBox="1">
            <a:spLocks noChangeArrowheads="1"/>
          </p:cNvSpPr>
          <p:nvPr/>
        </p:nvSpPr>
        <p:spPr bwMode="auto">
          <a:xfrm>
            <a:off x="811213" y="688975"/>
            <a:ext cx="7159625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040503"/>
                </a:solidFill>
                <a:ea typeface="SimHei" panose="02010609060101010101" charset="-122"/>
              </a:rPr>
              <a:t>1、首先打开美篇APP，并登录账号；</a:t>
            </a:r>
            <a:endParaRPr lang="zh-CN" altLang="en-US" sz="3200">
              <a:solidFill>
                <a:srgbClr val="040503"/>
              </a:solidFill>
              <a:ea typeface="SimHei" panose="02010609060101010101" charset="-122"/>
            </a:endParaRPr>
          </a:p>
        </p:txBody>
      </p:sp>
      <p:pic>
        <p:nvPicPr>
          <p:cNvPr id="16386" name="Picture 2" descr="C:\Users\Administrator\Documents\Tencent Files\785169442\FileRecv\MobileFile\Screenshot_20170904-105803.png"/>
          <p:cNvPicPr>
            <a:picLocks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962525" y="1420813"/>
            <a:ext cx="3059113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文本框 9"/>
          <p:cNvSpPr txBox="1">
            <a:spLocks noChangeArrowheads="1"/>
          </p:cNvSpPr>
          <p:nvPr/>
        </p:nvSpPr>
        <p:spPr bwMode="auto">
          <a:xfrm>
            <a:off x="887413" y="501650"/>
            <a:ext cx="7159625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040503"/>
                </a:solidFill>
                <a:ea typeface="SimHei" panose="02010609060101010101" charset="-122"/>
              </a:rPr>
              <a:t>2、然后点击“+”进行制作；</a:t>
            </a:r>
            <a:endParaRPr lang="zh-CN" altLang="en-US" sz="3200">
              <a:solidFill>
                <a:srgbClr val="040503"/>
              </a:solidFill>
              <a:ea typeface="SimHei" panose="02010609060101010101" charset="-122"/>
            </a:endParaRPr>
          </a:p>
        </p:txBody>
      </p:sp>
      <p:pic>
        <p:nvPicPr>
          <p:cNvPr id="17410" name="Picture 2" descr="C:\Users\Administrator\Desktop\1.png"/>
          <p:cNvPicPr>
            <a:picLocks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492625" y="1103313"/>
            <a:ext cx="3060700" cy="544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文本框 9"/>
          <p:cNvSpPr txBox="1">
            <a:spLocks noChangeArrowheads="1"/>
          </p:cNvSpPr>
          <p:nvPr/>
        </p:nvSpPr>
        <p:spPr bwMode="auto">
          <a:xfrm>
            <a:off x="628650" y="287338"/>
            <a:ext cx="11183938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040503"/>
                </a:solidFill>
                <a:ea typeface="SimHei" panose="02010609060101010101" charset="-122"/>
              </a:rPr>
              <a:t>3、选择你想要导入的图片，选好后点“完成”。选择图片的顺序就是导入后的顺序；</a:t>
            </a:r>
            <a:endParaRPr lang="zh-CN" altLang="en-US" sz="3200">
              <a:solidFill>
                <a:srgbClr val="040503"/>
              </a:solidFill>
              <a:ea typeface="SimHei" panose="02010609060101010101" charset="-122"/>
            </a:endParaRPr>
          </a:p>
        </p:txBody>
      </p:sp>
      <p:pic>
        <p:nvPicPr>
          <p:cNvPr id="18434" name="Picture 2" descr="C:\Users\Administrator\Desktop\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827905" y="1011555"/>
            <a:ext cx="3040063" cy="540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文本框 9"/>
          <p:cNvSpPr txBox="1">
            <a:spLocks noChangeArrowheads="1"/>
          </p:cNvSpPr>
          <p:nvPr/>
        </p:nvSpPr>
        <p:spPr bwMode="auto">
          <a:xfrm>
            <a:off x="749300" y="501650"/>
            <a:ext cx="7921625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040503"/>
                </a:solidFill>
                <a:ea typeface="SimHei" panose="02010609060101010101" charset="-122"/>
              </a:rPr>
              <a:t>4、点击标题区域，给文章设置一个标题；</a:t>
            </a:r>
            <a:endParaRPr lang="zh-CN" altLang="en-US" sz="3200">
              <a:solidFill>
                <a:srgbClr val="040503"/>
              </a:solidFill>
              <a:ea typeface="SimHei" panose="02010609060101010101" charset="-122"/>
            </a:endParaRPr>
          </a:p>
        </p:txBody>
      </p:sp>
      <p:pic>
        <p:nvPicPr>
          <p:cNvPr id="19458" name="Picture 2" descr="C:\Users\Administrator\Desktop\3_副本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873625" y="1049338"/>
            <a:ext cx="3128963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文本框 9"/>
          <p:cNvSpPr txBox="1">
            <a:spLocks noChangeArrowheads="1"/>
          </p:cNvSpPr>
          <p:nvPr/>
        </p:nvSpPr>
        <p:spPr bwMode="auto">
          <a:xfrm>
            <a:off x="628650" y="349250"/>
            <a:ext cx="11107738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040503"/>
                </a:solidFill>
                <a:ea typeface="SimHei" panose="02010609060101010101" charset="-122"/>
              </a:rPr>
              <a:t>5、导入的第一张图默认为封面，如果想更换封面，点击编辑封面， 封面图片还将成为分享时的缩略图；</a:t>
            </a:r>
            <a:endParaRPr lang="zh-CN" altLang="en-US" sz="3200">
              <a:solidFill>
                <a:srgbClr val="040503"/>
              </a:solidFill>
              <a:ea typeface="SimHei" panose="02010609060101010101" charset="-122"/>
            </a:endParaRPr>
          </a:p>
        </p:txBody>
      </p:sp>
      <p:pic>
        <p:nvPicPr>
          <p:cNvPr id="20482" name="Picture 2" descr="C:\Users\Administrator\Desktop\3_副本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18088" y="1331913"/>
            <a:ext cx="2995612" cy="532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文本框 9"/>
          <p:cNvSpPr txBox="1">
            <a:spLocks noChangeArrowheads="1"/>
          </p:cNvSpPr>
          <p:nvPr/>
        </p:nvSpPr>
        <p:spPr bwMode="auto">
          <a:xfrm>
            <a:off x="628650" y="393700"/>
            <a:ext cx="9447213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040503"/>
                </a:solidFill>
                <a:ea typeface="SimHei" panose="02010609060101010101" charset="-122"/>
              </a:rPr>
              <a:t>6、点击添加音乐，可以给文章设置一首背景音乐。</a:t>
            </a:r>
            <a:endParaRPr lang="zh-CN" altLang="en-US" sz="3200">
              <a:solidFill>
                <a:srgbClr val="040503"/>
              </a:solidFill>
              <a:ea typeface="SimHei" panose="02010609060101010101" charset="-122"/>
            </a:endParaRPr>
          </a:p>
        </p:txBody>
      </p:sp>
      <p:pic>
        <p:nvPicPr>
          <p:cNvPr id="21506" name="Picture 2" descr="C:\Users\Administrator\Desktop\3_副本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129213" y="1025525"/>
            <a:ext cx="2873375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文本框 9"/>
          <p:cNvSpPr txBox="1">
            <a:spLocks noChangeArrowheads="1"/>
          </p:cNvSpPr>
          <p:nvPr/>
        </p:nvSpPr>
        <p:spPr bwMode="auto">
          <a:xfrm>
            <a:off x="384175" y="303213"/>
            <a:ext cx="11290300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040503"/>
                </a:solidFill>
                <a:ea typeface="SimHei" panose="02010609060101010101" charset="-122"/>
              </a:rPr>
              <a:t>7、点击图片，会进入图片编辑界面。你可以更换图片，或者对图片进行旋转、裁剪、加滤镜等操作；</a:t>
            </a:r>
            <a:endParaRPr lang="zh-CN" altLang="en-US" sz="3200">
              <a:solidFill>
                <a:srgbClr val="040503"/>
              </a:solidFill>
              <a:ea typeface="SimHei" panose="02010609060101010101" charset="-122"/>
            </a:endParaRPr>
          </a:p>
        </p:txBody>
      </p:sp>
      <p:pic>
        <p:nvPicPr>
          <p:cNvPr id="22530" name="Picture 2" descr="C:\Users\Administrator\Desktop\5_副本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08600" y="1339850"/>
            <a:ext cx="2882900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160393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160393"/>
  <p:tag name="KSO_WM_SLIDE_ID" val="custom160393_2"/>
  <p:tag name="KSO_WM_SLIDE_INDEX" val="2"/>
  <p:tag name="KSO_WM_SLIDE_LAYOUT" val="a_f"/>
  <p:tag name="KSO_WM_SLIDE_LAYOUT_CNT" val="1_1"/>
  <p:tag name="KSO_WM_SLIDE_TYPE" val="text"/>
  <p:tag name="KSO_WM_SLIDE_POSITION" val="66*117"/>
  <p:tag name="KSO_WM_SLIDE_SIZE" val="828*369"/>
  <p:tag name="KSO_WM_SLIDE_ITEM_CNT" val="1"/>
  <p:tag name="KSO_WM_TAG_VERSION" val="1.0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160393"/>
  <p:tag name="KSO_WM_SLIDE_ID" val="custom160393_2"/>
  <p:tag name="KSO_WM_SLIDE_INDEX" val="2"/>
  <p:tag name="KSO_WM_SLIDE_LAYOUT" val="a_f"/>
  <p:tag name="KSO_WM_SLIDE_LAYOUT_CNT" val="1_1"/>
  <p:tag name="KSO_WM_SLIDE_TYPE" val="text"/>
  <p:tag name="KSO_WM_SLIDE_POSITION" val="66*117"/>
  <p:tag name="KSO_WM_SLIDE_SIZE" val="828*369"/>
  <p:tag name="KSO_WM_SLIDE_ITEM_CNT" val="1"/>
  <p:tag name="KSO_WM_TAG_VERSION" val="1.0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160393"/>
  <p:tag name="KSO_WM_SLIDE_ID" val="custom160393_2"/>
  <p:tag name="KSO_WM_SLIDE_INDEX" val="2"/>
  <p:tag name="KSO_WM_SLIDE_LAYOUT" val="a_f"/>
  <p:tag name="KSO_WM_SLIDE_LAYOUT_CNT" val="1_1"/>
  <p:tag name="KSO_WM_SLIDE_TYPE" val="text"/>
  <p:tag name="KSO_WM_SLIDE_POSITION" val="66*117"/>
  <p:tag name="KSO_WM_SLIDE_SIZE" val="828*369"/>
  <p:tag name="KSO_WM_SLIDE_ITEM_CNT" val="1"/>
  <p:tag name="KSO_WM_TAG_VERSION" val="1.0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160393"/>
  <p:tag name="KSO_WM_SLIDE_ID" val="custom160393_2"/>
  <p:tag name="KSO_WM_SLIDE_INDEX" val="2"/>
  <p:tag name="KSO_WM_SLIDE_LAYOUT" val="a_f"/>
  <p:tag name="KSO_WM_SLIDE_LAYOUT_CNT" val="1_1"/>
  <p:tag name="KSO_WM_SLIDE_TYPE" val="text"/>
  <p:tag name="KSO_WM_SLIDE_POSITION" val="66*117"/>
  <p:tag name="KSO_WM_SLIDE_SIZE" val="828*369"/>
  <p:tag name="KSO_WM_SLIDE_ITEM_CNT" val="1"/>
  <p:tag name="KSO_WM_TAG_VERSION" val="1.0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160393"/>
  <p:tag name="KSO_WM_SLIDE_ID" val="custom160393_2"/>
  <p:tag name="KSO_WM_SLIDE_INDEX" val="2"/>
  <p:tag name="KSO_WM_SLIDE_LAYOUT" val="a_f"/>
  <p:tag name="KSO_WM_SLIDE_LAYOUT_CNT" val="1_1"/>
  <p:tag name="KSO_WM_SLIDE_TYPE" val="text"/>
  <p:tag name="KSO_WM_SLIDE_POSITION" val="66*117"/>
  <p:tag name="KSO_WM_SLIDE_SIZE" val="828*369"/>
  <p:tag name="KSO_WM_SLIDE_ITEM_CNT" val="1"/>
  <p:tag name="KSO_WM_TAG_VERSION" val="1.0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160393"/>
  <p:tag name="KSO_WM_SLIDE_ID" val="custom160393_2"/>
  <p:tag name="KSO_WM_SLIDE_INDEX" val="2"/>
  <p:tag name="KSO_WM_SLIDE_LAYOUT" val="a_f"/>
  <p:tag name="KSO_WM_SLIDE_LAYOUT_CNT" val="1_1"/>
  <p:tag name="KSO_WM_SLIDE_TYPE" val="text"/>
  <p:tag name="KSO_WM_SLIDE_POSITION" val="66*117"/>
  <p:tag name="KSO_WM_SLIDE_SIZE" val="828*369"/>
  <p:tag name="KSO_WM_SLIDE_ITEM_CNT" val="1"/>
  <p:tag name="KSO_WM_TAG_VERSION" val="1.0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160393"/>
  <p:tag name="KSO_WM_SLIDE_ID" val="custom160393_2"/>
  <p:tag name="KSO_WM_SLIDE_INDEX" val="2"/>
  <p:tag name="KSO_WM_SLIDE_LAYOUT" val="a_f"/>
  <p:tag name="KSO_WM_SLIDE_LAYOUT_CNT" val="1_1"/>
  <p:tag name="KSO_WM_SLIDE_TYPE" val="text"/>
  <p:tag name="KSO_WM_SLIDE_POSITION" val="66*117"/>
  <p:tag name="KSO_WM_SLIDE_SIZE" val="828*369"/>
  <p:tag name="KSO_WM_SLIDE_ITEM_CNT" val="1"/>
  <p:tag name="KSO_WM_TAG_VERSION" val="1.0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160393"/>
  <p:tag name="KSO_WM_SLIDE_ID" val="custom160393_2"/>
  <p:tag name="KSO_WM_SLIDE_INDEX" val="2"/>
  <p:tag name="KSO_WM_SLIDE_LAYOUT" val="a_f"/>
  <p:tag name="KSO_WM_SLIDE_LAYOUT_CNT" val="1_1"/>
  <p:tag name="KSO_WM_SLIDE_TYPE" val="text"/>
  <p:tag name="KSO_WM_SLIDE_POSITION" val="66*117"/>
  <p:tag name="KSO_WM_SLIDE_SIZE" val="828*369"/>
  <p:tag name="KSO_WM_SLIDE_ITEM_CNT" val="1"/>
  <p:tag name="KSO_WM_TAG_VERSION" val="1.0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160393"/>
  <p:tag name="KSO_WM_SLIDE_ID" val="custom160393_2"/>
  <p:tag name="KSO_WM_SLIDE_INDEX" val="2"/>
  <p:tag name="KSO_WM_SLIDE_LAYOUT" val="a_f"/>
  <p:tag name="KSO_WM_SLIDE_LAYOUT_CNT" val="1_1"/>
  <p:tag name="KSO_WM_SLIDE_TYPE" val="text"/>
  <p:tag name="KSO_WM_SLIDE_POSITION" val="66*117"/>
  <p:tag name="KSO_WM_SLIDE_SIZE" val="828*369"/>
  <p:tag name="KSO_WM_SLIDE_ITEM_CNT" val="1"/>
  <p:tag name="KSO_WM_TAG_VERSION" val="1.0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160393"/>
  <p:tag name="KSO_WM_SLIDE_ID" val="custom160393_2"/>
  <p:tag name="KSO_WM_SLIDE_INDEX" val="2"/>
  <p:tag name="KSO_WM_SLIDE_LAYOUT" val="a_f"/>
  <p:tag name="KSO_WM_SLIDE_LAYOUT_CNT" val="1_1"/>
  <p:tag name="KSO_WM_SLIDE_TYPE" val="text"/>
  <p:tag name="KSO_WM_SLIDE_POSITION" val="66*117"/>
  <p:tag name="KSO_WM_SLIDE_SIZE" val="828*369"/>
  <p:tag name="KSO_WM_SLIDE_ITEM_CNT" val="1"/>
  <p:tag name="KSO_WM_TAG_VERSION" val="1.0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393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160393"/>
</p:tagLst>
</file>

<file path=ppt/tags/tag3.xml><?xml version="1.0" encoding="utf-8"?>
<p:tagLst xmlns:p="http://schemas.openxmlformats.org/presentationml/2006/main">
  <p:tag name="KSO_WM_TEMPLATE_THUMBS_INDEX" val="1、9、12、15、16、20、25、29、33"/>
  <p:tag name="KSO_WM_TEMPLATE_CATEGORY" val="custom"/>
  <p:tag name="KSO_WM_TEMPLATE_INDEX" val="160393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TEMPLATE_CATEGORY" val="custom"/>
  <p:tag name="KSO_WM_TEMPLATE_INDEX" val="160393"/>
  <p:tag name="KSO_WM_TEMPLATE_THUMBS_INDEX" val="1、9、12、15、16、20、25、29、33"/>
  <p:tag name="KSO_WM_SLIDE_ID" val="custom160393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AG_VERSION" val="1.0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160393"/>
  <p:tag name="KSO_WM_SLIDE_ID" val="custom160393_2"/>
  <p:tag name="KSO_WM_SLIDE_INDEX" val="2"/>
  <p:tag name="KSO_WM_SLIDE_LAYOUT" val="a_f"/>
  <p:tag name="KSO_WM_SLIDE_LAYOUT_CNT" val="1_1"/>
  <p:tag name="KSO_WM_SLIDE_TYPE" val="text"/>
  <p:tag name="KSO_WM_SLIDE_POSITION" val="66*117"/>
  <p:tag name="KSO_WM_SLIDE_SIZE" val="828*369"/>
  <p:tag name="KSO_WM_SLIDE_ITEM_CNT" val="1"/>
  <p:tag name="KSO_WM_TAG_VERSION" val="1.0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160393"/>
  <p:tag name="KSO_WM_SLIDE_ID" val="custom160393_2"/>
  <p:tag name="KSO_WM_SLIDE_INDEX" val="2"/>
  <p:tag name="KSO_WM_SLIDE_LAYOUT" val="a_f"/>
  <p:tag name="KSO_WM_SLIDE_LAYOUT_CNT" val="1_1"/>
  <p:tag name="KSO_WM_SLIDE_TYPE" val="text"/>
  <p:tag name="KSO_WM_SLIDE_POSITION" val="66*117"/>
  <p:tag name="KSO_WM_SLIDE_SIZE" val="828*369"/>
  <p:tag name="KSO_WM_SLIDE_ITEM_CNT" val="1"/>
  <p:tag name="KSO_WM_TAG_VERSION" val="1.0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160393"/>
  <p:tag name="KSO_WM_SLIDE_ID" val="custom160393_2"/>
  <p:tag name="KSO_WM_SLIDE_INDEX" val="2"/>
  <p:tag name="KSO_WM_SLIDE_LAYOUT" val="a_f"/>
  <p:tag name="KSO_WM_SLIDE_LAYOUT_CNT" val="1_1"/>
  <p:tag name="KSO_WM_SLIDE_TYPE" val="text"/>
  <p:tag name="KSO_WM_SLIDE_POSITION" val="66*117"/>
  <p:tag name="KSO_WM_SLIDE_SIZE" val="828*369"/>
  <p:tag name="KSO_WM_SLIDE_ITEM_CNT" val="1"/>
  <p:tag name="KSO_WM_TAG_VERSION" val="1.0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160393"/>
  <p:tag name="KSO_WM_SLIDE_ID" val="custom160393_2"/>
  <p:tag name="KSO_WM_SLIDE_INDEX" val="2"/>
  <p:tag name="KSO_WM_SLIDE_LAYOUT" val="a_f"/>
  <p:tag name="KSO_WM_SLIDE_LAYOUT_CNT" val="1_1"/>
  <p:tag name="KSO_WM_SLIDE_TYPE" val="text"/>
  <p:tag name="KSO_WM_SLIDE_POSITION" val="66*117"/>
  <p:tag name="KSO_WM_SLIDE_SIZE" val="828*369"/>
  <p:tag name="KSO_WM_SLIDE_ITEM_CNT" val="1"/>
  <p:tag name="KSO_WM_TAG_VERSION" val="1.0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160393"/>
  <p:tag name="KSO_WM_SLIDE_ID" val="custom160393_2"/>
  <p:tag name="KSO_WM_SLIDE_INDEX" val="2"/>
  <p:tag name="KSO_WM_SLIDE_LAYOUT" val="a_f"/>
  <p:tag name="KSO_WM_SLIDE_LAYOUT_CNT" val="1_1"/>
  <p:tag name="KSO_WM_SLIDE_TYPE" val="text"/>
  <p:tag name="KSO_WM_SLIDE_POSITION" val="66*117"/>
  <p:tag name="KSO_WM_SLIDE_SIZE" val="828*369"/>
  <p:tag name="KSO_WM_SLIDE_ITEM_CNT" val="1"/>
  <p:tag name="KSO_WM_TAG_VERSION" val="1.0"/>
</p:tagLst>
</file>

<file path=ppt/theme/theme1.xml><?xml version="1.0" encoding="utf-8"?>
<a:theme xmlns:a="http://schemas.openxmlformats.org/drawingml/2006/main" name="1_A000120140530A99PPBG">
  <a:themeElements>
    <a:clrScheme name="自定义 92">
      <a:dk1>
        <a:srgbClr val="3F3F3F"/>
      </a:dk1>
      <a:lt1>
        <a:sysClr val="window" lastClr="FFFFFF"/>
      </a:lt1>
      <a:dk2>
        <a:srgbClr val="3F3F3F"/>
      </a:dk2>
      <a:lt2>
        <a:srgbClr val="FFFFFF"/>
      </a:lt2>
      <a:accent1>
        <a:srgbClr val="869D59"/>
      </a:accent1>
      <a:accent2>
        <a:srgbClr val="B4B75C"/>
      </a:accent2>
      <a:accent3>
        <a:srgbClr val="6E9671"/>
      </a:accent3>
      <a:accent4>
        <a:srgbClr val="555835"/>
      </a:accent4>
      <a:accent5>
        <a:srgbClr val="236B5F"/>
      </a:accent5>
      <a:accent6>
        <a:srgbClr val="95B3D7"/>
      </a:accent6>
      <a:hlink>
        <a:srgbClr val="0070C0"/>
      </a:hlink>
      <a:folHlink>
        <a:srgbClr val="7F7F7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690</Words>
  <Application>WPS 演示</Application>
  <PresentationFormat>自定义</PresentationFormat>
  <Paragraphs>36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SimSun</vt:lpstr>
      <vt:lpstr>Wingdings</vt:lpstr>
      <vt:lpstr>SimHei</vt:lpstr>
      <vt:lpstr>Wingdings 2</vt:lpstr>
      <vt:lpstr>方正兰亭超细黑简体</vt:lpstr>
      <vt:lpstr>楷体_GB2312</vt:lpstr>
      <vt:lpstr>Microsoft YaHei</vt:lpstr>
      <vt:lpstr>Arial Unicode MS</vt:lpstr>
      <vt:lpstr>Calibri</vt:lpstr>
      <vt:lpstr>NSimSun</vt:lpstr>
      <vt:lpstr>1_A000120140530A99PPBG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美篇制作</dc:title>
  <dc:creator/>
  <cp:lastModifiedBy>Wavelet</cp:lastModifiedBy>
  <cp:revision>38</cp:revision>
  <dcterms:created xsi:type="dcterms:W3CDTF">2015-05-05T08:02:00Z</dcterms:created>
  <dcterms:modified xsi:type="dcterms:W3CDTF">2018-07-27T06:24:22Z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